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536" r:id="rId13"/>
    <p:sldId id="484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9" r:id="rId26"/>
    <p:sldId id="497" r:id="rId27"/>
    <p:sldId id="498" r:id="rId28"/>
    <p:sldId id="500" r:id="rId29"/>
    <p:sldId id="501" r:id="rId30"/>
    <p:sldId id="502" r:id="rId31"/>
    <p:sldId id="503" r:id="rId32"/>
    <p:sldId id="506" r:id="rId33"/>
    <p:sldId id="504" r:id="rId34"/>
    <p:sldId id="507" r:id="rId35"/>
    <p:sldId id="505" r:id="rId36"/>
    <p:sldId id="508" r:id="rId37"/>
    <p:sldId id="509" r:id="rId38"/>
    <p:sldId id="510" r:id="rId39"/>
    <p:sldId id="511" r:id="rId40"/>
    <p:sldId id="512" r:id="rId41"/>
    <p:sldId id="513" r:id="rId42"/>
    <p:sldId id="515" r:id="rId43"/>
    <p:sldId id="516" r:id="rId44"/>
    <p:sldId id="514" r:id="rId45"/>
    <p:sldId id="517" r:id="rId46"/>
    <p:sldId id="518" r:id="rId47"/>
    <p:sldId id="519" r:id="rId48"/>
    <p:sldId id="520" r:id="rId49"/>
    <p:sldId id="531" r:id="rId50"/>
    <p:sldId id="532" r:id="rId51"/>
    <p:sldId id="533" r:id="rId52"/>
    <p:sldId id="328" r:id="rId53"/>
    <p:sldId id="534" r:id="rId54"/>
    <p:sldId id="535" r:id="rId55"/>
    <p:sldId id="331" r:id="rId56"/>
    <p:sldId id="333" r:id="rId57"/>
    <p:sldId id="332" r:id="rId58"/>
    <p:sldId id="530" r:id="rId59"/>
    <p:sldId id="537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9" autoAdjust="0"/>
    <p:restoredTop sz="94838"/>
  </p:normalViewPr>
  <p:slideViewPr>
    <p:cSldViewPr snapToGrid="0" snapToObjects="1" showGuides="1">
      <p:cViewPr varScale="1">
        <p:scale>
          <a:sx n="71" d="100"/>
          <a:sy n="71" d="100"/>
        </p:scale>
        <p:origin x="168" y="67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10/29/19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programming/why-you-need-to-stop-using-else-statements-5b1fd09dea9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90AEB-B367-994E-8078-B38F00BA5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 NOT SUBMIT .o and .x files</a:t>
            </a:r>
          </a:p>
          <a:p>
            <a:r>
              <a:rPr lang="en-US" dirty="0"/>
              <a:t>Problem 1, need to verify capacity</a:t>
            </a:r>
          </a:p>
          <a:p>
            <a:r>
              <a:rPr lang="en-US" dirty="0">
                <a:hlinkClick r:id="rId2"/>
              </a:rPr>
              <a:t>If else</a:t>
            </a:r>
            <a:endParaRPr lang="en-US" dirty="0"/>
          </a:p>
          <a:p>
            <a:r>
              <a:rPr lang="en-US" dirty="0"/>
              <a:t>2D matrix array memory leak</a:t>
            </a:r>
          </a:p>
          <a:p>
            <a:r>
              <a:rPr lang="en-US" dirty="0"/>
              <a:t>Do not remove existing code. Only add.</a:t>
            </a:r>
          </a:p>
          <a:p>
            <a:r>
              <a:rPr lang="en-US" dirty="0"/>
              <a:t>Class file name should match the class</a:t>
            </a:r>
          </a:p>
          <a:p>
            <a:r>
              <a:rPr lang="en-US" dirty="0"/>
              <a:t>Include </a:t>
            </a:r>
            <a:r>
              <a:rPr lang="en-US" dirty="0" err="1"/>
              <a:t>cpp</a:t>
            </a:r>
            <a:r>
              <a:rPr lang="en-US" dirty="0"/>
              <a:t> file (problem 2)</a:t>
            </a:r>
          </a:p>
          <a:p>
            <a:r>
              <a:rPr lang="en-US" dirty="0"/>
              <a:t>Matrix constructor no static initialization </a:t>
            </a:r>
          </a:p>
          <a:p>
            <a:r>
              <a:rPr lang="en-US" dirty="0"/>
              <a:t>Need to verify deep copy (cannot just loop and check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E12B4-39DA-EF48-8D94-85BA10C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Issues</a:t>
            </a:r>
          </a:p>
        </p:txBody>
      </p:sp>
    </p:spTree>
    <p:extLst>
      <p:ext uri="{BB962C8B-B14F-4D97-AF65-F5344CB8AC3E}">
        <p14:creationId xmlns:p14="http://schemas.microsoft.com/office/powerpoint/2010/main" val="248279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/>
        </p:nvGraphicFramePr>
        <p:xfrm>
          <a:off x="685800" y="2286000"/>
          <a:ext cx="7772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1449" y="2895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0649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34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40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458925" y="3418820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642974" y="3418820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773125" y="4257020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458925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404974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862174" y="4257020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163525" y="5095220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773125" y="5095220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733800" y="6096000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019800" y="4191000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0" y="25146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081681"/>
              </p:ext>
            </p:extLst>
          </p:nvPr>
        </p:nvGraphicFramePr>
        <p:xfrm>
          <a:off x="1371600" y="4191000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2057400" y="5257800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0960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B0DE-796D-5A4D-AE65-F87E4786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677267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0FA38-2220-D64E-8A7A-A240E5E0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828"/>
            <a:ext cx="9144000" cy="5678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D46A7D-EBB8-784F-8D66-76CE6EAFBB33}"/>
              </a:ext>
            </a:extLst>
          </p:cNvPr>
          <p:cNvSpPr/>
          <p:nvPr/>
        </p:nvSpPr>
        <p:spPr>
          <a:xfrm>
            <a:off x="591671" y="1882588"/>
            <a:ext cx="8095129" cy="1174377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7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9487</TotalTime>
  <Words>2161</Words>
  <Application>Microsoft Macintosh PowerPoint</Application>
  <PresentationFormat>On-screen Show (4:3)</PresentationFormat>
  <Paragraphs>716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Homework Issues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Code</vt:lpstr>
      <vt:lpstr>Example 4: Code</vt:lpstr>
      <vt:lpstr>Example 4: Code</vt:lpstr>
      <vt:lpstr>Backtracking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559</cp:revision>
  <cp:lastPrinted>2016-02-10T20:19:12Z</cp:lastPrinted>
  <dcterms:created xsi:type="dcterms:W3CDTF">2014-10-14T00:51:43Z</dcterms:created>
  <dcterms:modified xsi:type="dcterms:W3CDTF">2019-10-30T17:25:49Z</dcterms:modified>
</cp:coreProperties>
</file>